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9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5" r:id="rId28"/>
    <p:sldId id="306" r:id="rId29"/>
    <p:sldId id="304" r:id="rId30"/>
    <p:sldId id="307" r:id="rId31"/>
    <p:sldId id="308" r:id="rId32"/>
    <p:sldId id="309" r:id="rId33"/>
    <p:sldId id="311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FA7D-99B6-4A02-B45C-8C91121884A6}" type="datetimeFigureOut">
              <a:rPr lang="en-US" noProof="0" smtClean="0"/>
              <a:t>3/17/2022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6F86A-5537-4E34-A3CE-C64E83A1463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Digital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9" name="Picture Placeholder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Isosceles Triangle 16" descr="Decorative Triangle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 descr="Decorative Pentagon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Isosceles Triangle 18" descr="Decorative Triangle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Isosceles Triangle 19" descr="Decorative Triangle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entagon 15" descr="Decorative Pentagon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itle and Content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Pentagon 55" descr="Decorative Pentagon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Pentagon 56" descr="Decorative Pentagon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entagon 57" descr="Decorative Pentagon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Content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2" name="Picture Placeholder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3" name="Picture Placeholder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57" name="Picture Placeholder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Front wheel of a bicycle in front of a building with one foot in sneaker visible&#10;">
            <a:extLst>
              <a:ext uri="{FF2B5EF4-FFF2-40B4-BE49-F238E27FC236}">
                <a16:creationId xmlns:a16="http://schemas.microsoft.com/office/drawing/2014/main" id="{4148EE3D-B18F-4050-A0E4-BB79AF76A4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00" y="108000"/>
            <a:ext cx="6573838" cy="663575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6845" y="5137422"/>
            <a:ext cx="4736077" cy="787411"/>
          </a:xfrm>
          <a:solidFill>
            <a:schemeClr val="bg1"/>
          </a:solidFill>
        </p:spPr>
        <p:txBody>
          <a:bodyPr/>
          <a:lstStyle/>
          <a:p>
            <a:r>
              <a:rPr lang="en-US" sz="2400" noProof="1">
                <a:solidFill>
                  <a:schemeClr val="tx1"/>
                </a:solidFill>
                <a:latin typeface="Cookie" panose="02000000000000000000" pitchFamily="2" charset="0"/>
              </a:rPr>
              <a:t>By:</a:t>
            </a:r>
          </a:p>
          <a:p>
            <a:r>
              <a:rPr lang="en-US" sz="2400" noProof="1">
                <a:solidFill>
                  <a:schemeClr val="tx1"/>
                </a:solidFill>
                <a:latin typeface="Cookie" panose="02000000000000000000" pitchFamily="2" charset="0"/>
              </a:rPr>
              <a:t>Eng\ Manar El-hussiny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C8341-DC6A-4348-90C6-7D96336E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Isosceles Triangle 20" descr="Decorative Triangle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Isosceles Triangle 21" descr="Decorative Triangle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 descr="Decorative Triangle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7924583" y="2644085"/>
            <a:ext cx="3140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Install virtual box</a:t>
            </a:r>
          </a:p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and Ubuntu </a:t>
            </a:r>
            <a:endParaRPr lang="ar-EG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48160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4889" r="33786" b="30031"/>
          <a:stretch/>
        </p:blipFill>
        <p:spPr>
          <a:xfrm>
            <a:off x="135908" y="1349828"/>
            <a:ext cx="3936276" cy="3091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25016" r="34000" b="29269"/>
          <a:stretch/>
        </p:blipFill>
        <p:spPr>
          <a:xfrm>
            <a:off x="4204526" y="2124346"/>
            <a:ext cx="3927565" cy="3135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5270" r="33857" b="29777"/>
          <a:stretch/>
        </p:blipFill>
        <p:spPr>
          <a:xfrm>
            <a:off x="8264433" y="3718016"/>
            <a:ext cx="3927567" cy="3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96206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t="25524" r="34071" b="29651"/>
          <a:stretch/>
        </p:blipFill>
        <p:spPr>
          <a:xfrm>
            <a:off x="432000" y="1698170"/>
            <a:ext cx="3875315" cy="3074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396" r="17929" b="25969"/>
          <a:stretch/>
        </p:blipFill>
        <p:spPr>
          <a:xfrm>
            <a:off x="4482531" y="2830286"/>
            <a:ext cx="7576459" cy="38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17531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651" r="17786" b="23429"/>
          <a:stretch/>
        </p:blipFill>
        <p:spPr>
          <a:xfrm>
            <a:off x="2203268" y="1471748"/>
            <a:ext cx="7593876" cy="40407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73189" y="1280160"/>
            <a:ext cx="728811" cy="53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563292" y="756641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1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3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268" r="17857" b="23048"/>
          <a:stretch/>
        </p:blipFill>
        <p:spPr>
          <a:xfrm>
            <a:off x="1706881" y="1445625"/>
            <a:ext cx="9396548" cy="453716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55177" y="136724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2366" y="3875314"/>
            <a:ext cx="896983" cy="191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53395" y="4223657"/>
            <a:ext cx="1445623" cy="339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217" y="0"/>
            <a:ext cx="0" cy="4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40480" y="4476206"/>
            <a:ext cx="1201783" cy="261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2251167" y="3714207"/>
            <a:ext cx="1436914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information of your device</a:t>
            </a:r>
          </a:p>
          <a:p>
            <a:r>
              <a:rPr lang="en-US" u="sng" dirty="0">
                <a:solidFill>
                  <a:srgbClr val="C00000"/>
                </a:solidFill>
              </a:rPr>
              <a:t>(64 / 32 according your device)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8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1004914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7397" r="17785" b="22921"/>
          <a:stretch/>
        </p:blipFill>
        <p:spPr>
          <a:xfrm>
            <a:off x="2177143" y="1602377"/>
            <a:ext cx="7585166" cy="409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569029" y="3464225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ram size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6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1004914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4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397" r="18072" b="23429"/>
          <a:stretch/>
        </p:blipFill>
        <p:spPr>
          <a:xfrm>
            <a:off x="2322479" y="1524721"/>
            <a:ext cx="7559041" cy="40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0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69783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5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7524" r="17929" b="23047"/>
          <a:stretch/>
        </p:blipFill>
        <p:spPr>
          <a:xfrm>
            <a:off x="2063932" y="1516013"/>
            <a:ext cx="7550332" cy="4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6 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7396" r="17929" b="23303"/>
          <a:stretch/>
        </p:blipFill>
        <p:spPr>
          <a:xfrm>
            <a:off x="2429691" y="1445623"/>
            <a:ext cx="7550332" cy="40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7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7396" r="17929" b="22922"/>
          <a:stretch/>
        </p:blipFill>
        <p:spPr>
          <a:xfrm>
            <a:off x="2168433" y="1507304"/>
            <a:ext cx="7585167" cy="409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255520" y="3813113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Enter hard size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13326"/>
          </a:xfrm>
        </p:spPr>
        <p:txBody>
          <a:bodyPr/>
          <a:lstStyle/>
          <a:p>
            <a:r>
              <a:rPr lang="en-US" u="sng" dirty="0"/>
              <a:t>Create new device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8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778" r="17858" b="23048"/>
          <a:stretch/>
        </p:blipFill>
        <p:spPr>
          <a:xfrm>
            <a:off x="2194559" y="1445622"/>
            <a:ext cx="7585166" cy="40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b="4507"/>
          <a:stretch/>
        </p:blipFill>
        <p:spPr>
          <a:xfrm>
            <a:off x="215726" y="1402080"/>
            <a:ext cx="11556274" cy="53924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23109" y="2978331"/>
            <a:ext cx="374468" cy="287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36023" y="1524000"/>
            <a:ext cx="461554" cy="121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881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7269" r="17786" b="23302"/>
          <a:stretch/>
        </p:blipFill>
        <p:spPr>
          <a:xfrm>
            <a:off x="2300708" y="1516013"/>
            <a:ext cx="7602584" cy="407561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15886" y="2377440"/>
            <a:ext cx="384822" cy="17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5177" y="1306286"/>
            <a:ext cx="348343" cy="566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323805" y="806242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Then Press here 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71383" y="2095193"/>
            <a:ext cx="14369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 first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0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52663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t="17777" r="17786" b="23175"/>
          <a:stretch/>
        </p:blipFill>
        <p:spPr>
          <a:xfrm>
            <a:off x="2142309" y="1698171"/>
            <a:ext cx="7602583" cy="40494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693920" y="1576251"/>
            <a:ext cx="182880" cy="670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35040" y="1776549"/>
            <a:ext cx="156754" cy="696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506686" y="1199996"/>
            <a:ext cx="2786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5878286" y="1407217"/>
            <a:ext cx="3135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48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22034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524" r="17858" b="23428"/>
          <a:stretch/>
        </p:blipFill>
        <p:spPr>
          <a:xfrm>
            <a:off x="2133599" y="1533163"/>
            <a:ext cx="7602583" cy="40494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097486" y="2856411"/>
            <a:ext cx="461554" cy="9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7097486" y="3039291"/>
            <a:ext cx="339634" cy="9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7559040" y="2952206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this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5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787200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4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17905" r="17786" b="23175"/>
          <a:stretch/>
        </p:blipFill>
        <p:spPr>
          <a:xfrm>
            <a:off x="2305062" y="1533430"/>
            <a:ext cx="7593876" cy="40407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6869" y="2098766"/>
            <a:ext cx="391885" cy="26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57851" y="1898469"/>
            <a:ext cx="391886" cy="38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14011" y="2899954"/>
            <a:ext cx="365760" cy="461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4093028" y="171380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599451" y="1478311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235337" y="3278838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3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2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74286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5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17269" r="17928" b="22921"/>
          <a:stretch/>
        </p:blipFill>
        <p:spPr>
          <a:xfrm>
            <a:off x="2203269" y="1502950"/>
            <a:ext cx="7541623" cy="4101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40480" y="2438400"/>
            <a:ext cx="748937" cy="452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217920" y="2177143"/>
            <a:ext cx="426720" cy="557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3622765" y="2086485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1</a:t>
            </a:r>
            <a:endParaRPr lang="ar-EG" u="sng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431280" y="179581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2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65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882994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6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17524" r="6286" b="23174"/>
          <a:stretch/>
        </p:blipFill>
        <p:spPr>
          <a:xfrm>
            <a:off x="1599668" y="1520367"/>
            <a:ext cx="9004664" cy="40669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334103" y="2159726"/>
            <a:ext cx="775063" cy="409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89029" y="2769326"/>
            <a:ext cx="931817" cy="156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9470572" y="1672828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0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1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7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651" r="10928" b="20519"/>
          <a:stretch/>
        </p:blipFill>
        <p:spPr>
          <a:xfrm>
            <a:off x="1654627" y="1524721"/>
            <a:ext cx="8447315" cy="42403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392091" y="3056709"/>
            <a:ext cx="313509" cy="226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5573483" y="2376076"/>
            <a:ext cx="25080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</a:t>
            </a:r>
            <a:r>
              <a:rPr lang="en-US" u="sng" dirty="0" err="1">
                <a:solidFill>
                  <a:srgbClr val="C00000"/>
                </a:solidFill>
              </a:rPr>
              <a:t>ubuntu</a:t>
            </a:r>
            <a:r>
              <a:rPr lang="en-US" u="sng" dirty="0">
                <a:solidFill>
                  <a:srgbClr val="C00000"/>
                </a:solidFill>
              </a:rPr>
              <a:t> version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1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56869"/>
          </a:xfrm>
        </p:spPr>
        <p:txBody>
          <a:bodyPr/>
          <a:lstStyle/>
          <a:p>
            <a:r>
              <a:rPr lang="en-US" u="sng" dirty="0"/>
              <a:t>New device setting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8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7905" r="17715" b="23175"/>
          <a:stretch/>
        </p:blipFill>
        <p:spPr>
          <a:xfrm>
            <a:off x="2002971" y="1533430"/>
            <a:ext cx="7620000" cy="40407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802880" y="5355771"/>
            <a:ext cx="383177" cy="76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7467600" y="6152912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4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7651" r="17857" b="23302"/>
          <a:stretch/>
        </p:blipFill>
        <p:spPr>
          <a:xfrm>
            <a:off x="2168435" y="1611085"/>
            <a:ext cx="7611291" cy="40494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95109" y="1529075"/>
            <a:ext cx="339634" cy="482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162697" y="1118738"/>
            <a:ext cx="23338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Start your device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6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7905" r="17786" b="21905"/>
          <a:stretch/>
        </p:blipFill>
        <p:spPr>
          <a:xfrm>
            <a:off x="2116183" y="1393371"/>
            <a:ext cx="7628710" cy="41278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879771" y="4572000"/>
            <a:ext cx="844732" cy="8360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6755142" y="5486399"/>
            <a:ext cx="25080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cancel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9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839451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5" r="1643" b="7428"/>
          <a:stretch/>
        </p:blipFill>
        <p:spPr>
          <a:xfrm>
            <a:off x="106148" y="1323157"/>
            <a:ext cx="11991703" cy="5486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873829" y="3971109"/>
            <a:ext cx="984068" cy="418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1567543" y="3734736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44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Start device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1" y="1038727"/>
            <a:ext cx="6134632" cy="52049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84320" y="3849189"/>
            <a:ext cx="592183" cy="496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086" y="348979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Select try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83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7AE-0AF2-460B-87EA-245C9F23E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438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09120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 r="2214" b="7175"/>
          <a:stretch/>
        </p:blipFill>
        <p:spPr>
          <a:xfrm>
            <a:off x="184788" y="1271451"/>
            <a:ext cx="11834424" cy="54597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97874" y="4101737"/>
            <a:ext cx="330926" cy="378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330926" y="416783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4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95909"/>
          </a:xfrm>
        </p:spPr>
        <p:txBody>
          <a:bodyPr/>
          <a:lstStyle/>
          <a:p>
            <a:r>
              <a:rPr lang="en-US" u="sng" dirty="0"/>
              <a:t>Download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final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1928" b="4889"/>
          <a:stretch/>
        </p:blipFill>
        <p:spPr>
          <a:xfrm>
            <a:off x="123565" y="1375954"/>
            <a:ext cx="11956869" cy="54248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0925" y="5329238"/>
            <a:ext cx="200298" cy="1193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1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17829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r="1643" b="14032"/>
          <a:stretch/>
        </p:blipFill>
        <p:spPr>
          <a:xfrm>
            <a:off x="106148" y="1445623"/>
            <a:ext cx="11991703" cy="52773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79269" y="1593669"/>
            <a:ext cx="435428" cy="87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7646" y="2612571"/>
            <a:ext cx="522514" cy="23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1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09120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2</a:t>
            </a:r>
            <a:endParaRPr lang="ar-E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6142" b="14159"/>
          <a:stretch/>
        </p:blipFill>
        <p:spPr>
          <a:xfrm>
            <a:off x="494007" y="1453786"/>
            <a:ext cx="11443063" cy="53470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836229" y="957943"/>
            <a:ext cx="627017" cy="836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6026332" y="957943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3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935246"/>
          </a:xfrm>
        </p:spPr>
        <p:txBody>
          <a:bodyPr/>
          <a:lstStyle/>
          <a:p>
            <a:r>
              <a:rPr lang="en-US" u="sng" dirty="0"/>
              <a:t>Download Ubuntu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3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r="1143" b="13905"/>
          <a:stretch/>
        </p:blipFill>
        <p:spPr>
          <a:xfrm>
            <a:off x="75668" y="1367246"/>
            <a:ext cx="12052663" cy="53383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306285" y="3317966"/>
            <a:ext cx="740229" cy="209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32000" y="2853385"/>
            <a:ext cx="1436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Press here</a:t>
            </a:r>
            <a:endParaRPr lang="ar-EG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4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61371"/>
          </a:xfrm>
        </p:spPr>
        <p:txBody>
          <a:bodyPr/>
          <a:lstStyle/>
          <a:p>
            <a:r>
              <a:rPr lang="en-US" u="sng" dirty="0"/>
              <a:t>Install virtual box</a:t>
            </a:r>
            <a:br>
              <a:rPr lang="en-US" dirty="0"/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Step 1</a:t>
            </a:r>
            <a:endParaRPr lang="ar-E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t="25651" r="34000" b="29778"/>
          <a:stretch/>
        </p:blipFill>
        <p:spPr>
          <a:xfrm>
            <a:off x="191588" y="1593668"/>
            <a:ext cx="3892731" cy="305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25016" r="33786" b="30921"/>
          <a:stretch/>
        </p:blipFill>
        <p:spPr>
          <a:xfrm>
            <a:off x="4214947" y="2290353"/>
            <a:ext cx="3936276" cy="3021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24889" r="33928" b="30032"/>
          <a:stretch/>
        </p:blipFill>
        <p:spPr>
          <a:xfrm>
            <a:off x="8281851" y="3766457"/>
            <a:ext cx="3910149" cy="30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6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05402_Retro pitch deck_RVA_v4.potx" id="{294AB22C-9441-4D8F-AABC-2527C6B6A8B4}" vid="{4810A9CC-FF57-4AC3-B043-2584241051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ABB1F0-E933-4F45-BF26-7BCFFB21F31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3DD4BE2-E802-4EF4-9972-2C9DFDDDAF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142A37-1285-4A5B-8B9D-17C26992AFE3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 pitch deck</Template>
  <TotalTime>0</TotalTime>
  <Words>258</Words>
  <Application>Microsoft Office PowerPoint</Application>
  <PresentationFormat>Widescreen</PresentationFormat>
  <Paragraphs>86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Download virtual box Step 1</vt:lpstr>
      <vt:lpstr>Download virtual box Step 2</vt:lpstr>
      <vt:lpstr>Download virtual box Step 3</vt:lpstr>
      <vt:lpstr>Download virtual box Step final</vt:lpstr>
      <vt:lpstr>Download Ubuntu Step 1</vt:lpstr>
      <vt:lpstr>Download Ubuntu Step 2</vt:lpstr>
      <vt:lpstr>Download Ubuntu Step 3</vt:lpstr>
      <vt:lpstr>Install virtual box Step 1</vt:lpstr>
      <vt:lpstr>Install virtual box Step 2</vt:lpstr>
      <vt:lpstr>Install virtual box Step 3</vt:lpstr>
      <vt:lpstr>Create new device Step 1</vt:lpstr>
      <vt:lpstr>Create new device Step 2</vt:lpstr>
      <vt:lpstr>Create new device Step 3</vt:lpstr>
      <vt:lpstr>Create new device Step 4</vt:lpstr>
      <vt:lpstr>Create new device Step 5</vt:lpstr>
      <vt:lpstr>Create new device Step 6 </vt:lpstr>
      <vt:lpstr>Create new device Step 7</vt:lpstr>
      <vt:lpstr>Create new device Step 8</vt:lpstr>
      <vt:lpstr>New device setting Step 1</vt:lpstr>
      <vt:lpstr>New device setting Step 2</vt:lpstr>
      <vt:lpstr>New device setting Step 3</vt:lpstr>
      <vt:lpstr>New device setting Step 4</vt:lpstr>
      <vt:lpstr>New device setting Step 5</vt:lpstr>
      <vt:lpstr>New device setting Step 6</vt:lpstr>
      <vt:lpstr>New device setting Step 7</vt:lpstr>
      <vt:lpstr>New device setting Step 8</vt:lpstr>
      <vt:lpstr>Start device</vt:lpstr>
      <vt:lpstr>Start device</vt:lpstr>
      <vt:lpstr>Start device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rawan.fci_1249</cp:lastModifiedBy>
  <cp:revision>3</cp:revision>
  <dcterms:created xsi:type="dcterms:W3CDTF">2021-04-02T13:37:57Z</dcterms:created>
  <dcterms:modified xsi:type="dcterms:W3CDTF">2022-03-16T23:10:32Z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